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6F9CB-73D7-4481-A558-CC5C7DB67F11}" type="doc">
      <dgm:prSet loTypeId="urn:microsoft.com/office/officeart/2005/8/layout/hChevron3" loCatId="process" qsTypeId="urn:microsoft.com/office/officeart/2005/8/quickstyle/simple1" qsCatId="simple" csTypeId="urn:microsoft.com/office/officeart/2005/8/colors/colorful4" csCatId="colorful" phldr="1"/>
      <dgm:spPr/>
    </dgm:pt>
    <dgm:pt modelId="{0AB32C85-5FC0-4F4E-9053-3B030EF68FD8}">
      <dgm:prSet phldrT="[Text]" custT="1"/>
      <dgm:spPr/>
      <dgm:t>
        <a:bodyPr/>
        <a:lstStyle/>
        <a:p>
          <a:r>
            <a:rPr lang="en-US" sz="1200" b="1" dirty="0" smtClean="0"/>
            <a:t>Spring 2013</a:t>
          </a:r>
        </a:p>
        <a:p>
          <a:r>
            <a:rPr lang="en-US" sz="1200" b="0" dirty="0" smtClean="0"/>
            <a:t> Initial </a:t>
          </a:r>
          <a:r>
            <a:rPr lang="en-US" sz="1200" dirty="0" smtClean="0"/>
            <a:t>Assignment </a:t>
          </a:r>
          <a:endParaRPr lang="en-US" sz="1200" dirty="0"/>
        </a:p>
      </dgm:t>
    </dgm:pt>
    <dgm:pt modelId="{E6EE9836-6116-478F-929C-CEC186E4ECED}" type="parTrans" cxnId="{CBC6B527-C0C1-47C2-8646-4629289F5470}">
      <dgm:prSet/>
      <dgm:spPr/>
      <dgm:t>
        <a:bodyPr/>
        <a:lstStyle/>
        <a:p>
          <a:endParaRPr lang="en-US"/>
        </a:p>
      </dgm:t>
    </dgm:pt>
    <dgm:pt modelId="{3C000E11-37AA-4A54-9BD8-63A9654118C3}" type="sibTrans" cxnId="{CBC6B527-C0C1-47C2-8646-4629289F5470}">
      <dgm:prSet/>
      <dgm:spPr/>
      <dgm:t>
        <a:bodyPr/>
        <a:lstStyle/>
        <a:p>
          <a:endParaRPr lang="en-US"/>
        </a:p>
      </dgm:t>
    </dgm:pt>
    <dgm:pt modelId="{E3B08037-DEB3-4137-9652-AB100A31D07C}">
      <dgm:prSet phldrT="[Text]" custT="1"/>
      <dgm:spPr/>
      <dgm:t>
        <a:bodyPr/>
        <a:lstStyle/>
        <a:p>
          <a:r>
            <a:rPr lang="en-US" sz="1200" b="1" dirty="0" smtClean="0"/>
            <a:t>Fall 2013    </a:t>
          </a:r>
          <a:r>
            <a:rPr lang="en-US" sz="1050" dirty="0" smtClean="0"/>
            <a:t>PPIA and Agent Bank Review</a:t>
          </a:r>
          <a:endParaRPr lang="en-US" sz="1050" dirty="0"/>
        </a:p>
      </dgm:t>
    </dgm:pt>
    <dgm:pt modelId="{51607248-C60C-4821-A8EF-A891907995E6}" type="parTrans" cxnId="{FB821E0E-2F92-44C1-AF0B-CE1566F0694A}">
      <dgm:prSet/>
      <dgm:spPr/>
      <dgm:t>
        <a:bodyPr/>
        <a:lstStyle/>
        <a:p>
          <a:endParaRPr lang="en-US"/>
        </a:p>
      </dgm:t>
    </dgm:pt>
    <dgm:pt modelId="{E58A513F-237A-40AB-87F8-49C3658AB691}" type="sibTrans" cxnId="{FB821E0E-2F92-44C1-AF0B-CE1566F0694A}">
      <dgm:prSet/>
      <dgm:spPr/>
      <dgm:t>
        <a:bodyPr/>
        <a:lstStyle/>
        <a:p>
          <a:endParaRPr lang="en-US"/>
        </a:p>
      </dgm:t>
    </dgm:pt>
    <dgm:pt modelId="{AA15C2A6-5896-4EAA-B7A6-697B9D680ECE}">
      <dgm:prSet phldrT="[Text]" custT="1"/>
      <dgm:spPr/>
      <dgm:t>
        <a:bodyPr/>
        <a:lstStyle/>
        <a:p>
          <a:r>
            <a:rPr lang="en-US" sz="1200" b="1" dirty="0" smtClean="0"/>
            <a:t>Winter 2014 </a:t>
          </a:r>
          <a:r>
            <a:rPr lang="en-US" sz="1050" dirty="0" smtClean="0"/>
            <a:t>IIR Presentation / Bank Meeting</a:t>
          </a:r>
        </a:p>
      </dgm:t>
    </dgm:pt>
    <dgm:pt modelId="{804846A3-2056-468A-9BE8-5032B5360FE9}" type="parTrans" cxnId="{B40F757A-0B17-4E5C-8E73-E266C535EF2C}">
      <dgm:prSet/>
      <dgm:spPr/>
      <dgm:t>
        <a:bodyPr/>
        <a:lstStyle/>
        <a:p>
          <a:endParaRPr lang="en-US"/>
        </a:p>
      </dgm:t>
    </dgm:pt>
    <dgm:pt modelId="{419B89C7-ED88-4046-82C3-C4DB62691151}" type="sibTrans" cxnId="{B40F757A-0B17-4E5C-8E73-E266C535EF2C}">
      <dgm:prSet/>
      <dgm:spPr/>
      <dgm:t>
        <a:bodyPr/>
        <a:lstStyle/>
        <a:p>
          <a:endParaRPr lang="en-US"/>
        </a:p>
      </dgm:t>
    </dgm:pt>
    <dgm:pt modelId="{6402093B-AEF3-48EB-A0CA-C88274D484EC}">
      <dgm:prSet phldrT="[Text]" custT="1"/>
      <dgm:spPr/>
      <dgm:t>
        <a:bodyPr/>
        <a:lstStyle/>
        <a:p>
          <a:r>
            <a:rPr lang="en-US" sz="1200" b="1" dirty="0" smtClean="0"/>
            <a:t>Spring 2014 </a:t>
          </a:r>
          <a:r>
            <a:rPr lang="en-US" sz="1200" dirty="0" smtClean="0"/>
            <a:t>ACIC Presentation</a:t>
          </a:r>
          <a:endParaRPr lang="en-US" sz="1200" dirty="0"/>
        </a:p>
      </dgm:t>
    </dgm:pt>
    <dgm:pt modelId="{54A9186C-D2EC-4AB8-B6D2-5798D7ED150A}" type="parTrans" cxnId="{82C21E7C-A1F6-4490-8EC7-38869FDD255F}">
      <dgm:prSet/>
      <dgm:spPr/>
      <dgm:t>
        <a:bodyPr/>
        <a:lstStyle/>
        <a:p>
          <a:endParaRPr lang="en-US"/>
        </a:p>
      </dgm:t>
    </dgm:pt>
    <dgm:pt modelId="{EA047A90-AE4E-495A-84AC-036EE1794820}" type="sibTrans" cxnId="{82C21E7C-A1F6-4490-8EC7-38869FDD255F}">
      <dgm:prSet/>
      <dgm:spPr/>
      <dgm:t>
        <a:bodyPr/>
        <a:lstStyle/>
        <a:p>
          <a:endParaRPr lang="en-US"/>
        </a:p>
      </dgm:t>
    </dgm:pt>
    <dgm:pt modelId="{16FDB79D-012C-494A-888C-83BD5CA641C3}">
      <dgm:prSet phldrT="[Text]" custT="1"/>
      <dgm:spPr/>
      <dgm:t>
        <a:bodyPr/>
        <a:lstStyle/>
        <a:p>
          <a:r>
            <a:rPr lang="en-US" sz="1200" b="1" dirty="0" smtClean="0"/>
            <a:t>Fall </a:t>
          </a:r>
          <a:r>
            <a:rPr lang="en-US" sz="1200" b="1" dirty="0" smtClean="0"/>
            <a:t>2014 </a:t>
          </a:r>
          <a:r>
            <a:rPr lang="en-US" sz="1100" dirty="0" smtClean="0"/>
            <a:t>Feedback/ Revised Co-Agent Standards</a:t>
          </a:r>
          <a:endParaRPr lang="en-US" sz="1100" dirty="0"/>
        </a:p>
      </dgm:t>
    </dgm:pt>
    <dgm:pt modelId="{4589F8B5-3600-4ACF-A025-9D7B0DBF5E3F}" type="parTrans" cxnId="{6CEC2ABF-6B3B-402E-A1B4-3FDE4A916068}">
      <dgm:prSet/>
      <dgm:spPr/>
      <dgm:t>
        <a:bodyPr/>
        <a:lstStyle/>
        <a:p>
          <a:endParaRPr lang="en-US"/>
        </a:p>
      </dgm:t>
    </dgm:pt>
    <dgm:pt modelId="{47642BB1-6B39-429E-B1A0-15667F4EBD90}" type="sibTrans" cxnId="{6CEC2ABF-6B3B-402E-A1B4-3FDE4A916068}">
      <dgm:prSet/>
      <dgm:spPr/>
      <dgm:t>
        <a:bodyPr/>
        <a:lstStyle/>
        <a:p>
          <a:endParaRPr lang="en-US"/>
        </a:p>
      </dgm:t>
    </dgm:pt>
    <dgm:pt modelId="{56B25342-D92B-4128-9B0F-7FF75AC39F41}">
      <dgm:prSet phldrT="[Text]" custT="1"/>
      <dgm:spPr/>
      <dgm:t>
        <a:bodyPr/>
        <a:lstStyle/>
        <a:p>
          <a:r>
            <a:rPr lang="en-US" sz="1200" b="1" dirty="0" smtClean="0"/>
            <a:t>Winter  2014 </a:t>
          </a:r>
          <a:r>
            <a:rPr lang="en-US" sz="1100" dirty="0" smtClean="0"/>
            <a:t>Finalize Standards and Publish</a:t>
          </a:r>
          <a:endParaRPr lang="en-US" sz="1100" dirty="0"/>
        </a:p>
      </dgm:t>
    </dgm:pt>
    <dgm:pt modelId="{DABACEA6-D881-4327-B7DE-8BC3B35DB3F3}" type="parTrans" cxnId="{CF91C71D-C303-46F7-88D6-375BA4A7BC0D}">
      <dgm:prSet/>
      <dgm:spPr/>
      <dgm:t>
        <a:bodyPr/>
        <a:lstStyle/>
        <a:p>
          <a:endParaRPr lang="en-US"/>
        </a:p>
      </dgm:t>
    </dgm:pt>
    <dgm:pt modelId="{E2CDFD08-7054-400E-BAA3-6E5CF279B955}" type="sibTrans" cxnId="{CF91C71D-C303-46F7-88D6-375BA4A7BC0D}">
      <dgm:prSet/>
      <dgm:spPr/>
      <dgm:t>
        <a:bodyPr/>
        <a:lstStyle/>
        <a:p>
          <a:endParaRPr lang="en-US"/>
        </a:p>
      </dgm:t>
    </dgm:pt>
    <dgm:pt modelId="{CA6F56E2-A3B4-4284-8E1C-5488ECFD1EAC}" type="pres">
      <dgm:prSet presAssocID="{9DB6F9CB-73D7-4481-A558-CC5C7DB67F11}" presName="Name0" presStyleCnt="0">
        <dgm:presLayoutVars>
          <dgm:dir/>
          <dgm:resizeHandles val="exact"/>
        </dgm:presLayoutVars>
      </dgm:prSet>
      <dgm:spPr/>
    </dgm:pt>
    <dgm:pt modelId="{BF532AC7-4EE6-45BF-B34E-1A650436A03A}" type="pres">
      <dgm:prSet presAssocID="{0AB32C85-5FC0-4F4E-9053-3B030EF68FD8}" presName="parTxOnly" presStyleLbl="node1" presStyleIdx="0" presStyleCnt="6" custScaleY="150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60091-489C-4D58-96F9-6F4575DE60B5}" type="pres">
      <dgm:prSet presAssocID="{3C000E11-37AA-4A54-9BD8-63A9654118C3}" presName="parSpace" presStyleCnt="0"/>
      <dgm:spPr/>
    </dgm:pt>
    <dgm:pt modelId="{EF9B49C0-E368-4DE3-B58F-25C8BEF2A3A7}" type="pres">
      <dgm:prSet presAssocID="{E3B08037-DEB3-4137-9652-AB100A31D07C}" presName="parTxOnly" presStyleLbl="node1" presStyleIdx="1" presStyleCnt="6" custScaleY="150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E2034A-8232-4DB5-96C7-23175EC9D44C}" type="pres">
      <dgm:prSet presAssocID="{E58A513F-237A-40AB-87F8-49C3658AB691}" presName="parSpace" presStyleCnt="0"/>
      <dgm:spPr/>
    </dgm:pt>
    <dgm:pt modelId="{0391FCED-529D-41B5-9CA5-A914D820C8D5}" type="pres">
      <dgm:prSet presAssocID="{AA15C2A6-5896-4EAA-B7A6-697B9D680ECE}" presName="parTxOnly" presStyleLbl="node1" presStyleIdx="2" presStyleCnt="6" custScaleY="150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3CC459-E608-44C2-9AB7-A3D72192F32B}" type="pres">
      <dgm:prSet presAssocID="{419B89C7-ED88-4046-82C3-C4DB62691151}" presName="parSpace" presStyleCnt="0"/>
      <dgm:spPr/>
    </dgm:pt>
    <dgm:pt modelId="{27536005-4B26-4764-A9F4-5AEDC4F59AF2}" type="pres">
      <dgm:prSet presAssocID="{6402093B-AEF3-48EB-A0CA-C88274D484EC}" presName="parTxOnly" presStyleLbl="node1" presStyleIdx="3" presStyleCnt="6" custScaleY="150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22D4BE-F6DE-4A86-8B41-7A4AE0CC199A}" type="pres">
      <dgm:prSet presAssocID="{EA047A90-AE4E-495A-84AC-036EE1794820}" presName="parSpace" presStyleCnt="0"/>
      <dgm:spPr/>
    </dgm:pt>
    <dgm:pt modelId="{8EB8AC00-E0D2-461B-936C-1CDE45B80612}" type="pres">
      <dgm:prSet presAssocID="{16FDB79D-012C-494A-888C-83BD5CA641C3}" presName="parTxOnly" presStyleLbl="node1" presStyleIdx="4" presStyleCnt="6" custScaleY="150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BC4E3-D314-441C-9A38-16CCC35B3ACD}" type="pres">
      <dgm:prSet presAssocID="{47642BB1-6B39-429E-B1A0-15667F4EBD90}" presName="parSpace" presStyleCnt="0"/>
      <dgm:spPr/>
    </dgm:pt>
    <dgm:pt modelId="{C6ECBD1E-7DCF-4AA9-8F6A-26A6BD9AAB5B}" type="pres">
      <dgm:prSet presAssocID="{56B25342-D92B-4128-9B0F-7FF75AC39F41}" presName="parTxOnly" presStyleLbl="node1" presStyleIdx="5" presStyleCnt="6" custScaleY="150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C6B527-C0C1-47C2-8646-4629289F5470}" srcId="{9DB6F9CB-73D7-4481-A558-CC5C7DB67F11}" destId="{0AB32C85-5FC0-4F4E-9053-3B030EF68FD8}" srcOrd="0" destOrd="0" parTransId="{E6EE9836-6116-478F-929C-CEC186E4ECED}" sibTransId="{3C000E11-37AA-4A54-9BD8-63A9654118C3}"/>
    <dgm:cxn modelId="{B40F757A-0B17-4E5C-8E73-E266C535EF2C}" srcId="{9DB6F9CB-73D7-4481-A558-CC5C7DB67F11}" destId="{AA15C2A6-5896-4EAA-B7A6-697B9D680ECE}" srcOrd="2" destOrd="0" parTransId="{804846A3-2056-468A-9BE8-5032B5360FE9}" sibTransId="{419B89C7-ED88-4046-82C3-C4DB62691151}"/>
    <dgm:cxn modelId="{FB821E0E-2F92-44C1-AF0B-CE1566F0694A}" srcId="{9DB6F9CB-73D7-4481-A558-CC5C7DB67F11}" destId="{E3B08037-DEB3-4137-9652-AB100A31D07C}" srcOrd="1" destOrd="0" parTransId="{51607248-C60C-4821-A8EF-A891907995E6}" sibTransId="{E58A513F-237A-40AB-87F8-49C3658AB691}"/>
    <dgm:cxn modelId="{82C21E7C-A1F6-4490-8EC7-38869FDD255F}" srcId="{9DB6F9CB-73D7-4481-A558-CC5C7DB67F11}" destId="{6402093B-AEF3-48EB-A0CA-C88274D484EC}" srcOrd="3" destOrd="0" parTransId="{54A9186C-D2EC-4AB8-B6D2-5798D7ED150A}" sibTransId="{EA047A90-AE4E-495A-84AC-036EE1794820}"/>
    <dgm:cxn modelId="{6CEC2ABF-6B3B-402E-A1B4-3FDE4A916068}" srcId="{9DB6F9CB-73D7-4481-A558-CC5C7DB67F11}" destId="{16FDB79D-012C-494A-888C-83BD5CA641C3}" srcOrd="4" destOrd="0" parTransId="{4589F8B5-3600-4ACF-A025-9D7B0DBF5E3F}" sibTransId="{47642BB1-6B39-429E-B1A0-15667F4EBD90}"/>
    <dgm:cxn modelId="{CF91C71D-C303-46F7-88D6-375BA4A7BC0D}" srcId="{9DB6F9CB-73D7-4481-A558-CC5C7DB67F11}" destId="{56B25342-D92B-4128-9B0F-7FF75AC39F41}" srcOrd="5" destOrd="0" parTransId="{DABACEA6-D881-4327-B7DE-8BC3B35DB3F3}" sibTransId="{E2CDFD08-7054-400E-BAA3-6E5CF279B955}"/>
    <dgm:cxn modelId="{70A2B783-E6BE-4E24-A486-C49E782337ED}" type="presOf" srcId="{0AB32C85-5FC0-4F4E-9053-3B030EF68FD8}" destId="{BF532AC7-4EE6-45BF-B34E-1A650436A03A}" srcOrd="0" destOrd="0" presId="urn:microsoft.com/office/officeart/2005/8/layout/hChevron3"/>
    <dgm:cxn modelId="{168DCCE3-DFE0-4DF1-8B61-0F98AADBECB8}" type="presOf" srcId="{16FDB79D-012C-494A-888C-83BD5CA641C3}" destId="{8EB8AC00-E0D2-461B-936C-1CDE45B80612}" srcOrd="0" destOrd="0" presId="urn:microsoft.com/office/officeart/2005/8/layout/hChevron3"/>
    <dgm:cxn modelId="{E8E5A998-66BD-4F8E-8EDA-B3270C85D1A2}" type="presOf" srcId="{AA15C2A6-5896-4EAA-B7A6-697B9D680ECE}" destId="{0391FCED-529D-41B5-9CA5-A914D820C8D5}" srcOrd="0" destOrd="0" presId="urn:microsoft.com/office/officeart/2005/8/layout/hChevron3"/>
    <dgm:cxn modelId="{726B9FC2-3A0B-4A86-91CE-7A1027D29665}" type="presOf" srcId="{9DB6F9CB-73D7-4481-A558-CC5C7DB67F11}" destId="{CA6F56E2-A3B4-4284-8E1C-5488ECFD1EAC}" srcOrd="0" destOrd="0" presId="urn:microsoft.com/office/officeart/2005/8/layout/hChevron3"/>
    <dgm:cxn modelId="{0AC48140-02EB-4769-92F8-A6B43793D7CD}" type="presOf" srcId="{6402093B-AEF3-48EB-A0CA-C88274D484EC}" destId="{27536005-4B26-4764-A9F4-5AEDC4F59AF2}" srcOrd="0" destOrd="0" presId="urn:microsoft.com/office/officeart/2005/8/layout/hChevron3"/>
    <dgm:cxn modelId="{0FA53EE1-8A65-4728-BAFC-0BF9EFFA4E0E}" type="presOf" srcId="{E3B08037-DEB3-4137-9652-AB100A31D07C}" destId="{EF9B49C0-E368-4DE3-B58F-25C8BEF2A3A7}" srcOrd="0" destOrd="0" presId="urn:microsoft.com/office/officeart/2005/8/layout/hChevron3"/>
    <dgm:cxn modelId="{43913361-AF13-46F2-8886-46469F993802}" type="presOf" srcId="{56B25342-D92B-4128-9B0F-7FF75AC39F41}" destId="{C6ECBD1E-7DCF-4AA9-8F6A-26A6BD9AAB5B}" srcOrd="0" destOrd="0" presId="urn:microsoft.com/office/officeart/2005/8/layout/hChevron3"/>
    <dgm:cxn modelId="{F237770C-E1BA-439C-A782-DC75F0066FEF}" type="presParOf" srcId="{CA6F56E2-A3B4-4284-8E1C-5488ECFD1EAC}" destId="{BF532AC7-4EE6-45BF-B34E-1A650436A03A}" srcOrd="0" destOrd="0" presId="urn:microsoft.com/office/officeart/2005/8/layout/hChevron3"/>
    <dgm:cxn modelId="{4DE6BFD6-EFD6-4A02-AC2A-DCB346D0BC9E}" type="presParOf" srcId="{CA6F56E2-A3B4-4284-8E1C-5488ECFD1EAC}" destId="{34A60091-489C-4D58-96F9-6F4575DE60B5}" srcOrd="1" destOrd="0" presId="urn:microsoft.com/office/officeart/2005/8/layout/hChevron3"/>
    <dgm:cxn modelId="{919984AD-4C12-4724-A919-1925FD62BDA5}" type="presParOf" srcId="{CA6F56E2-A3B4-4284-8E1C-5488ECFD1EAC}" destId="{EF9B49C0-E368-4DE3-B58F-25C8BEF2A3A7}" srcOrd="2" destOrd="0" presId="urn:microsoft.com/office/officeart/2005/8/layout/hChevron3"/>
    <dgm:cxn modelId="{40063358-11C3-452E-B15A-934FC1F02938}" type="presParOf" srcId="{CA6F56E2-A3B4-4284-8E1C-5488ECFD1EAC}" destId="{A3E2034A-8232-4DB5-96C7-23175EC9D44C}" srcOrd="3" destOrd="0" presId="urn:microsoft.com/office/officeart/2005/8/layout/hChevron3"/>
    <dgm:cxn modelId="{F9FBB10E-48A7-4E32-AF64-78BA210C7401}" type="presParOf" srcId="{CA6F56E2-A3B4-4284-8E1C-5488ECFD1EAC}" destId="{0391FCED-529D-41B5-9CA5-A914D820C8D5}" srcOrd="4" destOrd="0" presId="urn:microsoft.com/office/officeart/2005/8/layout/hChevron3"/>
    <dgm:cxn modelId="{DB90EDC9-2B53-4529-B077-FEE7F6EE3F93}" type="presParOf" srcId="{CA6F56E2-A3B4-4284-8E1C-5488ECFD1EAC}" destId="{833CC459-E608-44C2-9AB7-A3D72192F32B}" srcOrd="5" destOrd="0" presId="urn:microsoft.com/office/officeart/2005/8/layout/hChevron3"/>
    <dgm:cxn modelId="{4512CAD5-5A63-4EC0-913B-D5339C5C77D4}" type="presParOf" srcId="{CA6F56E2-A3B4-4284-8E1C-5488ECFD1EAC}" destId="{27536005-4B26-4764-A9F4-5AEDC4F59AF2}" srcOrd="6" destOrd="0" presId="urn:microsoft.com/office/officeart/2005/8/layout/hChevron3"/>
    <dgm:cxn modelId="{7C1C1CCA-E642-4954-8AA2-3381858A94CF}" type="presParOf" srcId="{CA6F56E2-A3B4-4284-8E1C-5488ECFD1EAC}" destId="{5022D4BE-F6DE-4A86-8B41-7A4AE0CC199A}" srcOrd="7" destOrd="0" presId="urn:microsoft.com/office/officeart/2005/8/layout/hChevron3"/>
    <dgm:cxn modelId="{195B871B-16BB-477E-BD52-D76FE6487AA6}" type="presParOf" srcId="{CA6F56E2-A3B4-4284-8E1C-5488ECFD1EAC}" destId="{8EB8AC00-E0D2-461B-936C-1CDE45B80612}" srcOrd="8" destOrd="0" presId="urn:microsoft.com/office/officeart/2005/8/layout/hChevron3"/>
    <dgm:cxn modelId="{FD527A41-E1F9-40B2-925A-A6052474BCF3}" type="presParOf" srcId="{CA6F56E2-A3B4-4284-8E1C-5488ECFD1EAC}" destId="{861BC4E3-D314-441C-9A38-16CCC35B3ACD}" srcOrd="9" destOrd="0" presId="urn:microsoft.com/office/officeart/2005/8/layout/hChevron3"/>
    <dgm:cxn modelId="{9081CE65-E648-40B8-A08C-7B98C6A5A4BD}" type="presParOf" srcId="{CA6F56E2-A3B4-4284-8E1C-5488ECFD1EAC}" destId="{C6ECBD1E-7DCF-4AA9-8F6A-26A6BD9AAB5B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32AC7-4EE6-45BF-B34E-1A650436A03A}">
      <dsp:nvSpPr>
        <dsp:cNvPr id="0" name=""/>
        <dsp:cNvSpPr/>
      </dsp:nvSpPr>
      <dsp:spPr>
        <a:xfrm>
          <a:off x="1004" y="2590799"/>
          <a:ext cx="1645518" cy="990601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Spring 2013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/>
            <a:t> Initial </a:t>
          </a:r>
          <a:r>
            <a:rPr lang="en-US" sz="1200" kern="1200" dirty="0" smtClean="0"/>
            <a:t>Assignment </a:t>
          </a:r>
          <a:endParaRPr lang="en-US" sz="1200" kern="1200" dirty="0"/>
        </a:p>
      </dsp:txBody>
      <dsp:txXfrm>
        <a:off x="1004" y="2590799"/>
        <a:ext cx="1397868" cy="990601"/>
      </dsp:txXfrm>
    </dsp:sp>
    <dsp:sp modelId="{EF9B49C0-E368-4DE3-B58F-25C8BEF2A3A7}">
      <dsp:nvSpPr>
        <dsp:cNvPr id="0" name=""/>
        <dsp:cNvSpPr/>
      </dsp:nvSpPr>
      <dsp:spPr>
        <a:xfrm>
          <a:off x="1317419" y="2590799"/>
          <a:ext cx="1645518" cy="990601"/>
        </a:xfrm>
        <a:prstGeom prst="chevron">
          <a:avLst/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Fall 2013    </a:t>
          </a:r>
          <a:r>
            <a:rPr lang="en-US" sz="1050" kern="1200" dirty="0" smtClean="0"/>
            <a:t>PPIA and Agent Bank Review</a:t>
          </a:r>
          <a:endParaRPr lang="en-US" sz="1050" kern="1200" dirty="0"/>
        </a:p>
      </dsp:txBody>
      <dsp:txXfrm>
        <a:off x="1812720" y="2590799"/>
        <a:ext cx="654917" cy="990601"/>
      </dsp:txXfrm>
    </dsp:sp>
    <dsp:sp modelId="{0391FCED-529D-41B5-9CA5-A914D820C8D5}">
      <dsp:nvSpPr>
        <dsp:cNvPr id="0" name=""/>
        <dsp:cNvSpPr/>
      </dsp:nvSpPr>
      <dsp:spPr>
        <a:xfrm>
          <a:off x="2633833" y="2590799"/>
          <a:ext cx="1645518" cy="990601"/>
        </a:xfrm>
        <a:prstGeom prst="chevron">
          <a:avLst/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Winter 2014 </a:t>
          </a:r>
          <a:r>
            <a:rPr lang="en-US" sz="1050" kern="1200" dirty="0" smtClean="0"/>
            <a:t>IIR Presentation / Bank Meeting</a:t>
          </a:r>
        </a:p>
      </dsp:txBody>
      <dsp:txXfrm>
        <a:off x="3129134" y="2590799"/>
        <a:ext cx="654917" cy="990601"/>
      </dsp:txXfrm>
    </dsp:sp>
    <dsp:sp modelId="{27536005-4B26-4764-A9F4-5AEDC4F59AF2}">
      <dsp:nvSpPr>
        <dsp:cNvPr id="0" name=""/>
        <dsp:cNvSpPr/>
      </dsp:nvSpPr>
      <dsp:spPr>
        <a:xfrm>
          <a:off x="3950248" y="2590799"/>
          <a:ext cx="1645518" cy="990601"/>
        </a:xfrm>
        <a:prstGeom prst="chevron">
          <a:avLst/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Spring 2014 </a:t>
          </a:r>
          <a:r>
            <a:rPr lang="en-US" sz="1200" kern="1200" dirty="0" smtClean="0"/>
            <a:t>ACIC Presentation</a:t>
          </a:r>
          <a:endParaRPr lang="en-US" sz="1200" kern="1200" dirty="0"/>
        </a:p>
      </dsp:txBody>
      <dsp:txXfrm>
        <a:off x="4445549" y="2590799"/>
        <a:ext cx="654917" cy="990601"/>
      </dsp:txXfrm>
    </dsp:sp>
    <dsp:sp modelId="{8EB8AC00-E0D2-461B-936C-1CDE45B80612}">
      <dsp:nvSpPr>
        <dsp:cNvPr id="0" name=""/>
        <dsp:cNvSpPr/>
      </dsp:nvSpPr>
      <dsp:spPr>
        <a:xfrm>
          <a:off x="5266662" y="2590799"/>
          <a:ext cx="1645518" cy="990601"/>
        </a:xfrm>
        <a:prstGeom prst="chevron">
          <a:avLst/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Fall </a:t>
          </a:r>
          <a:r>
            <a:rPr lang="en-US" sz="1200" b="1" kern="1200" dirty="0" smtClean="0"/>
            <a:t>2014 </a:t>
          </a:r>
          <a:r>
            <a:rPr lang="en-US" sz="1100" kern="1200" dirty="0" smtClean="0"/>
            <a:t>Feedback/ Revised Co-Agent Standards</a:t>
          </a:r>
          <a:endParaRPr lang="en-US" sz="1100" kern="1200" dirty="0"/>
        </a:p>
      </dsp:txBody>
      <dsp:txXfrm>
        <a:off x="5761963" y="2590799"/>
        <a:ext cx="654917" cy="990601"/>
      </dsp:txXfrm>
    </dsp:sp>
    <dsp:sp modelId="{C6ECBD1E-7DCF-4AA9-8F6A-26A6BD9AAB5B}">
      <dsp:nvSpPr>
        <dsp:cNvPr id="0" name=""/>
        <dsp:cNvSpPr/>
      </dsp:nvSpPr>
      <dsp:spPr>
        <a:xfrm>
          <a:off x="6583077" y="2590799"/>
          <a:ext cx="1645518" cy="990601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Winter  2014 </a:t>
          </a:r>
          <a:r>
            <a:rPr lang="en-US" sz="1100" kern="1200" dirty="0" smtClean="0"/>
            <a:t>Finalize Standards and Publish</a:t>
          </a:r>
          <a:endParaRPr lang="en-US" sz="1100" kern="1200" dirty="0"/>
        </a:p>
      </dsp:txBody>
      <dsp:txXfrm>
        <a:off x="7078378" y="2590799"/>
        <a:ext cx="654917" cy="990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067A4-458C-4C47-B992-D2FBCEEF91C4}" type="datetimeFigureOut">
              <a:rPr lang="en-US" smtClean="0"/>
              <a:pPr/>
              <a:t>6/3/2014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52358-A32B-452B-9710-E3A47CE08D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3028379"/>
              </p:ext>
            </p:extLst>
          </p:nvPr>
        </p:nvGraphicFramePr>
        <p:xfrm>
          <a:off x="533400" y="0"/>
          <a:ext cx="8229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PPIA – Due Diligence Best Practices Standards Timeline</a:t>
            </a:r>
            <a:endParaRPr lang="en-US" dirty="0"/>
          </a:p>
        </p:txBody>
      </p:sp>
      <p:pic>
        <p:nvPicPr>
          <p:cNvPr id="1026" name="Picture 2" descr="P:\Private Placements\PPIA\Logos\PPIA_logo_sm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86865" y="5880629"/>
            <a:ext cx="1304733" cy="443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Observations from Bank Meeting at Conference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OFAC standards replaced by OFAC Questionnaire 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Co-Agented Protocol– review revised language with PPIA members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Consider interaction with Legal Committee to evaluate any changes to the Standards related to Pre-designated Counsel or Legal Process</a:t>
            </a:r>
          </a:p>
          <a:p>
            <a:endParaRPr lang="en-US" dirty="0"/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PPIA – Due Diligence Standards</a:t>
            </a:r>
            <a:br>
              <a:rPr lang="en-US" dirty="0" smtClean="0"/>
            </a:br>
            <a:r>
              <a:rPr lang="en-US" dirty="0" smtClean="0"/>
              <a:t>Discussion</a:t>
            </a:r>
            <a:endParaRPr lang="en-US" dirty="0"/>
          </a:p>
        </p:txBody>
      </p:sp>
      <p:pic>
        <p:nvPicPr>
          <p:cNvPr id="6" name="Picture 2" descr="P:\Private Placements\PPIA\Logos\PPIA_logo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6865" y="5880629"/>
            <a:ext cx="1304733" cy="443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Final Revisions to Document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Send to all PPIA Members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Publish</a:t>
            </a:r>
            <a:endParaRPr lang="en-US" dirty="0"/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PPIA – Due Diligence Best Practices Standards Timeline</a:t>
            </a:r>
            <a:endParaRPr lang="en-US" dirty="0"/>
          </a:p>
        </p:txBody>
      </p:sp>
      <p:pic>
        <p:nvPicPr>
          <p:cNvPr id="6" name="Picture 2" descr="P:\Private Placements\PPIA\Logos\PPIA_logo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6865" y="5880629"/>
            <a:ext cx="1304733" cy="443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109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PPIA – Due Diligence Best Practices Standards Timeline</vt:lpstr>
      <vt:lpstr>PPIA – Due Diligence Standards Discussion</vt:lpstr>
      <vt:lpstr>PPIA – Due Diligence Best Practices Standards Timeline</vt:lpstr>
    </vt:vector>
  </TitlesOfParts>
  <Company>The Hartford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PPIA – Due Diligence Best Practices Standards Timeline</dc:title>
  <dc:creator>dcrunden</dc:creator>
  <cp:lastModifiedBy>rmuehlma</cp:lastModifiedBy>
  <cp:revision>20</cp:revision>
  <cp:lastPrinted>2014-06-03T14:50:36Z</cp:lastPrinted>
  <dcterms:created xsi:type="dcterms:W3CDTF">2014-05-16T14:00:28Z</dcterms:created>
  <dcterms:modified xsi:type="dcterms:W3CDTF">2014-06-03T14:53:47Z</dcterms:modified>
</cp:coreProperties>
</file>